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65" r:id="rId4"/>
    <p:sldId id="267" r:id="rId5"/>
    <p:sldId id="266" r:id="rId6"/>
    <p:sldId id="257" r:id="rId7"/>
    <p:sldId id="270" r:id="rId8"/>
    <p:sldId id="272" r:id="rId9"/>
    <p:sldId id="271" r:id="rId10"/>
    <p:sldId id="268" r:id="rId11"/>
    <p:sldId id="259" r:id="rId12"/>
    <p:sldId id="264" r:id="rId13"/>
    <p:sldId id="269" r:id="rId14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C9"/>
    <a:srgbClr val="DEC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/>
    <p:restoredTop sz="94681"/>
  </p:normalViewPr>
  <p:slideViewPr>
    <p:cSldViewPr snapToGrid="0" snapToObjects="1">
      <p:cViewPr varScale="1">
        <p:scale>
          <a:sx n="81" d="100"/>
          <a:sy n="81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34E5D-3521-4DB1-AED4-C95CB9363600}" type="datetimeFigureOut">
              <a:rPr lang="en-GB" smtClean="0"/>
              <a:t>16/03/2018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5C437-8C08-4A21-8A2C-429FE07799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64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23B4F-32A2-1C46-B1C4-7F394831BE8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8DD61-857B-7144-82D5-52D35DF0F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7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9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52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74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3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2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3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6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03" y="1195753"/>
            <a:ext cx="9281194" cy="384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92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4660" y="1366898"/>
            <a:ext cx="8677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Garamond" panose="02020404030301010803" pitchFamily="18" charset="0"/>
              </a:rPr>
              <a:t>"</a:t>
            </a:r>
            <a:r>
              <a:rPr lang="en-GB" sz="4000" dirty="0">
                <a:latin typeface="Garamond" panose="02020404030301010803" pitchFamily="18" charset="0"/>
              </a:rPr>
              <a:t>Nothing in all creation is hidden from God's sight. Everything is uncovered and laid bare before the eyes of him to whom we must give account</a:t>
            </a:r>
            <a:r>
              <a:rPr lang="en-GB" sz="4000" dirty="0" smtClean="0">
                <a:latin typeface="Garamond" panose="02020404030301010803" pitchFamily="18" charset="0"/>
              </a:rPr>
              <a:t>.“ Hebrews 4:13</a:t>
            </a:r>
            <a:endParaRPr lang="en-GB" sz="4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43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33157" y="1867107"/>
            <a:ext cx="81029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 smtClean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endParaRPr lang="en-US" sz="2800" b="1" dirty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endParaRPr lang="en-US" sz="2800" b="1" dirty="0" smtClean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endParaRPr lang="en-US" sz="2800" b="1" dirty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Brene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 Brown 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The Gifts of Imperfection</a:t>
            </a:r>
            <a:endParaRPr lang="en-US" sz="2800" b="1" dirty="0" smtClean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3157" y="1013012"/>
            <a:ext cx="100486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Garamond" panose="02020404030301010803" pitchFamily="18" charset="0"/>
              </a:rPr>
              <a:t>"When we can let go of what other people think and own </a:t>
            </a:r>
            <a:r>
              <a:rPr lang="en-GB" sz="2800" dirty="0" smtClean="0">
                <a:latin typeface="Garamond" panose="02020404030301010803" pitchFamily="18" charset="0"/>
              </a:rPr>
              <a:t>our own story</a:t>
            </a:r>
            <a:r>
              <a:rPr lang="en-GB" sz="2800" dirty="0">
                <a:latin typeface="Garamond" panose="02020404030301010803" pitchFamily="18" charset="0"/>
              </a:rPr>
              <a:t>, we gain access to our </a:t>
            </a:r>
            <a:r>
              <a:rPr lang="en-GB" sz="2800" dirty="0" smtClean="0">
                <a:latin typeface="Garamond" panose="02020404030301010803" pitchFamily="18" charset="0"/>
              </a:rPr>
              <a:t>worthiness. The </a:t>
            </a:r>
            <a:r>
              <a:rPr lang="en-GB" sz="2800" dirty="0">
                <a:latin typeface="Garamond" panose="02020404030301010803" pitchFamily="18" charset="0"/>
              </a:rPr>
              <a:t>feeling that… </a:t>
            </a:r>
            <a:r>
              <a:rPr lang="en-GB" sz="2800" dirty="0" smtClean="0">
                <a:latin typeface="Garamond" panose="02020404030301010803" pitchFamily="18" charset="0"/>
              </a:rPr>
              <a:t>we </a:t>
            </a:r>
            <a:r>
              <a:rPr lang="en-GB" sz="2800" dirty="0">
                <a:latin typeface="Garamond" panose="02020404030301010803" pitchFamily="18" charset="0"/>
              </a:rPr>
              <a:t>are worthy of love and belonging. (When we don't own our own story</a:t>
            </a:r>
            <a:r>
              <a:rPr lang="en-GB" sz="2800" dirty="0" smtClean="0">
                <a:latin typeface="Garamond" panose="02020404030301010803" pitchFamily="18" charset="0"/>
              </a:rPr>
              <a:t>)… </a:t>
            </a:r>
            <a:r>
              <a:rPr lang="en-GB" sz="2800" dirty="0">
                <a:latin typeface="Garamond" panose="02020404030301010803" pitchFamily="18" charset="0"/>
              </a:rPr>
              <a:t>we hustle for our worthiness by constantly performing, perfecting, pleasing, and proving."</a:t>
            </a:r>
          </a:p>
        </p:txBody>
      </p:sp>
    </p:spTree>
    <p:extLst>
      <p:ext uri="{BB962C8B-B14F-4D97-AF65-F5344CB8AC3E}">
        <p14:creationId xmlns:p14="http://schemas.microsoft.com/office/powerpoint/2010/main" val="10247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1294" y="779791"/>
            <a:ext cx="961912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chemeClr val="tx2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Point 1: God loves you</a:t>
            </a:r>
            <a:endParaRPr lang="en-US" sz="11500" b="1" dirty="0">
              <a:solidFill>
                <a:schemeClr val="tx2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5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86265" y="334590"/>
            <a:ext cx="10424160" cy="4403188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69145" y="801858"/>
            <a:ext cx="1001619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Bernard of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Clairvaux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          The Four Degrees of Love</a:t>
            </a: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Loving self for self’s sake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Loving God for self’s sake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Loving God for God’s sake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Loving self for God’s sake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50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2235" y="1479176"/>
            <a:ext cx="799651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Garamond" panose="02020404030301010803" pitchFamily="18" charset="0"/>
              </a:rPr>
              <a:t>Don’t shrink. Don’t puff up. Stand on your sacred ground’. </a:t>
            </a:r>
          </a:p>
          <a:p>
            <a:r>
              <a:rPr lang="en-GB" sz="3200" dirty="0" err="1" smtClean="0">
                <a:latin typeface="Garamond" panose="02020404030301010803" pitchFamily="18" charset="0"/>
              </a:rPr>
              <a:t>Brene</a:t>
            </a:r>
            <a:r>
              <a:rPr lang="en-GB" sz="3200" dirty="0" smtClean="0">
                <a:latin typeface="Garamond" panose="02020404030301010803" pitchFamily="18" charset="0"/>
              </a:rPr>
              <a:t> Brown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05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2235" y="1479176"/>
            <a:ext cx="79965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Garamond" panose="02020404030301010803" pitchFamily="18" charset="0"/>
              </a:rPr>
              <a:t>“The Divine indwelling is never earned by any behaviour, whatsoever or any ritual but it is only recognised and realised and fallen in love with”</a:t>
            </a:r>
          </a:p>
          <a:p>
            <a:endParaRPr lang="en-GB" dirty="0">
              <a:latin typeface="Garamond" panose="02020404030301010803" pitchFamily="18" charset="0"/>
            </a:endParaRPr>
          </a:p>
          <a:p>
            <a:r>
              <a:rPr lang="en-GB" sz="3600" dirty="0" smtClean="0">
                <a:latin typeface="Garamond" panose="02020404030301010803" pitchFamily="18" charset="0"/>
              </a:rPr>
              <a:t>Richard Rohr </a:t>
            </a:r>
            <a:r>
              <a:rPr lang="en-GB" sz="3600" i="1" dirty="0" smtClean="0">
                <a:latin typeface="Garamond" panose="02020404030301010803" pitchFamily="18" charset="0"/>
              </a:rPr>
              <a:t>The Nake</a:t>
            </a:r>
            <a:r>
              <a:rPr lang="en-GB" sz="3600" i="1" dirty="0" smtClean="0">
                <a:latin typeface="Garamond" panose="02020404030301010803" pitchFamily="18" charset="0"/>
              </a:rPr>
              <a:t>d Now</a:t>
            </a:r>
            <a:endParaRPr lang="en-GB" sz="36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2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1294" y="779791"/>
            <a:ext cx="96191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chemeClr val="tx2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Point </a:t>
            </a:r>
            <a:r>
              <a:rPr lang="en-US" sz="9600" b="1" dirty="0" smtClean="0">
                <a:solidFill>
                  <a:schemeClr val="tx2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2: You are loved by God</a:t>
            </a:r>
            <a:endParaRPr lang="en-US" sz="9600" b="1" dirty="0">
              <a:solidFill>
                <a:schemeClr val="tx2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06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10" y="1688124"/>
            <a:ext cx="10986868" cy="2475914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064" y="1574008"/>
            <a:ext cx="5153096" cy="292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8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47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31127" y="625427"/>
            <a:ext cx="3179298" cy="4410807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99938" y="745587"/>
            <a:ext cx="2602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Relevant Image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(unlike this one probably)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22" y="-1208617"/>
            <a:ext cx="10521531" cy="6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4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9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03" y="1195753"/>
            <a:ext cx="9281194" cy="384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24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196</Words>
  <Application>Microsoft Office PowerPoint</Application>
  <PresentationFormat>Widescreen</PresentationFormat>
  <Paragraphs>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Shepherd</dc:creator>
  <cp:lastModifiedBy>sheila bridge</cp:lastModifiedBy>
  <cp:revision>14</cp:revision>
  <cp:lastPrinted>2018-03-16T09:50:05Z</cp:lastPrinted>
  <dcterms:created xsi:type="dcterms:W3CDTF">2018-03-08T10:52:53Z</dcterms:created>
  <dcterms:modified xsi:type="dcterms:W3CDTF">2018-03-16T13:32:17Z</dcterms:modified>
</cp:coreProperties>
</file>