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8" r:id="rId3"/>
    <p:sldId id="266" r:id="rId4"/>
    <p:sldId id="276" r:id="rId5"/>
    <p:sldId id="277" r:id="rId6"/>
    <p:sldId id="272" r:id="rId7"/>
    <p:sldId id="274" r:id="rId8"/>
    <p:sldId id="278" r:id="rId9"/>
    <p:sldId id="271" r:id="rId10"/>
    <p:sldId id="265" r:id="rId11"/>
    <p:sldId id="267" r:id="rId12"/>
    <p:sldId id="279" r:id="rId13"/>
    <p:sldId id="282" r:id="rId14"/>
    <p:sldId id="281" r:id="rId15"/>
    <p:sldId id="259" r:id="rId16"/>
    <p:sldId id="283" r:id="rId17"/>
    <p:sldId id="284" r:id="rId18"/>
    <p:sldId id="269" r:id="rId19"/>
  </p:sldIdLst>
  <p:sldSz cx="12192000" cy="6858000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C9"/>
    <a:srgbClr val="DEC9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8"/>
    <p:restoredTop sz="94681"/>
  </p:normalViewPr>
  <p:slideViewPr>
    <p:cSldViewPr snapToGrid="0" snapToObjects="1">
      <p:cViewPr varScale="1">
        <p:scale>
          <a:sx n="50" d="100"/>
          <a:sy n="50" d="100"/>
        </p:scale>
        <p:origin x="54" y="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261E4-E3F2-4280-8145-8BC8AD6FB092}" type="datetimeFigureOut">
              <a:rPr lang="en-GB" smtClean="0"/>
              <a:t>16/03/2018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3C6742-743D-41FC-8D01-F225302D61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8413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23B4F-32A2-1C46-B1C4-7F394831BE8F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8DD61-857B-7144-82D5-52D35DF0F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771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899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51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352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574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331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107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64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633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023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936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6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B8B1D-2CCB-CF46-A961-7748D89D45DE}" type="datetimeFigureOut">
              <a:rPr lang="en-US" smtClean="0"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1F9DF-B4A2-AB4B-A3AC-2001E6797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67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03" y="1195753"/>
            <a:ext cx="9281194" cy="384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19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4911" y="1927274"/>
            <a:ext cx="10986868" cy="1862049"/>
          </a:xfrm>
          <a:prstGeom prst="rect">
            <a:avLst/>
          </a:prstGeom>
          <a:solidFill>
            <a:srgbClr val="DEC9D7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90700" y="971550"/>
            <a:ext cx="839430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>
                <a:solidFill>
                  <a:schemeClr val="accent1">
                    <a:lumMod val="7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Managing your Mind</a:t>
            </a:r>
            <a:endParaRPr lang="en-US" sz="11500" b="1" dirty="0">
              <a:solidFill>
                <a:schemeClr val="accent1">
                  <a:lumMod val="75000"/>
                </a:schemeClr>
              </a:solidFill>
              <a:latin typeface="Garamond" charset="0"/>
              <a:ea typeface="Garamond" charset="0"/>
              <a:cs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43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82018" y="1927274"/>
            <a:ext cx="810299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>
                <a:solidFill>
                  <a:schemeClr val="accent1">
                    <a:lumMod val="7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1. Feelings </a:t>
            </a:r>
            <a:endParaRPr lang="en-US" sz="11500" b="1" dirty="0">
              <a:solidFill>
                <a:schemeClr val="accent1">
                  <a:lumMod val="75000"/>
                </a:schemeClr>
              </a:solidFill>
              <a:latin typeface="Garamond" charset="0"/>
              <a:ea typeface="Garamond" charset="0"/>
              <a:cs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55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409" y="1436915"/>
            <a:ext cx="4543448" cy="302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98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26953" y="927843"/>
            <a:ext cx="6356597" cy="476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86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644" y="532828"/>
            <a:ext cx="7742712" cy="485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58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130" y="83127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28156" y="1128156"/>
            <a:ext cx="8942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Garamond" panose="02020404030301010803" pitchFamily="18" charset="0"/>
              </a:rPr>
              <a:t>The </a:t>
            </a:r>
            <a:r>
              <a:rPr lang="en-GB" sz="2800" b="1" i="1" dirty="0" smtClean="0">
                <a:latin typeface="Garamond" panose="02020404030301010803" pitchFamily="18" charset="0"/>
              </a:rPr>
              <a:t>BIG THREE </a:t>
            </a:r>
            <a:r>
              <a:rPr lang="en-GB" sz="2800" b="1" dirty="0" smtClean="0">
                <a:latin typeface="Garamond" panose="02020404030301010803" pitchFamily="18" charset="0"/>
              </a:rPr>
              <a:t>‘difficult’ emotions:</a:t>
            </a:r>
            <a:endParaRPr lang="en-GB" sz="2800" b="1" dirty="0">
              <a:latin typeface="Garamond" panose="020204040303010108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50" y="1995616"/>
            <a:ext cx="3396878" cy="25578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894" y="2283624"/>
            <a:ext cx="3025952" cy="28636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851" y="1025996"/>
            <a:ext cx="3447536" cy="193923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83568" y="3600271"/>
            <a:ext cx="28382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 smtClean="0"/>
              <a:t>Anger</a:t>
            </a:r>
            <a:endParaRPr lang="en-GB" sz="3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 smtClean="0"/>
              <a:t>Shame/guilt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 smtClean="0"/>
              <a:t>Anxiety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4001220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130" y="83127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66306" y="1365662"/>
            <a:ext cx="77070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Managing Emotions</a:t>
            </a:r>
          </a:p>
          <a:p>
            <a:endParaRPr lang="en-GB" sz="3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 smtClean="0"/>
              <a:t>Own them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 smtClean="0"/>
              <a:t>Share them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 smtClean="0"/>
              <a:t>‘Weather’ them</a:t>
            </a:r>
          </a:p>
        </p:txBody>
      </p:sp>
    </p:spTree>
    <p:extLst>
      <p:ext uri="{BB962C8B-B14F-4D97-AF65-F5344CB8AC3E}">
        <p14:creationId xmlns:p14="http://schemas.microsoft.com/office/powerpoint/2010/main" val="93902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82018" y="1927274"/>
            <a:ext cx="810299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>
                <a:solidFill>
                  <a:schemeClr val="accent1">
                    <a:lumMod val="7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1. Thoughts </a:t>
            </a:r>
            <a:endParaRPr lang="en-US" sz="11500" b="1" dirty="0">
              <a:solidFill>
                <a:schemeClr val="accent1">
                  <a:lumMod val="75000"/>
                </a:schemeClr>
              </a:solidFill>
              <a:latin typeface="Garamond" charset="0"/>
              <a:ea typeface="Garamond" charset="0"/>
              <a:cs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48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82018" y="1927274"/>
            <a:ext cx="81029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If you don’t control them… 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Garamond" charset="0"/>
              <a:ea typeface="Garamond" charset="0"/>
              <a:cs typeface="Garamond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16332" y="3429000"/>
            <a:ext cx="73745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accent1">
                    <a:lumMod val="7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They will control you.</a:t>
            </a:r>
            <a:endParaRPr lang="en-GB" sz="4000" b="1" dirty="0">
              <a:solidFill>
                <a:schemeClr val="accent1">
                  <a:lumMod val="75000"/>
                </a:schemeClr>
              </a:solidFill>
              <a:latin typeface="Garamond" charset="0"/>
              <a:ea typeface="Garamond" charset="0"/>
              <a:cs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3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4910" y="1688123"/>
            <a:ext cx="10986868" cy="2672861"/>
          </a:xfrm>
          <a:prstGeom prst="rect">
            <a:avLst/>
          </a:prstGeom>
          <a:solidFill>
            <a:srgbClr val="DEC9D7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828507" y="2270500"/>
            <a:ext cx="810299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bg2">
                    <a:lumMod val="2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“ I think therefore I am”</a:t>
            </a:r>
            <a:endParaRPr lang="en-US" sz="6000" b="1" dirty="0" smtClean="0">
              <a:solidFill>
                <a:schemeClr val="bg2">
                  <a:lumMod val="25000"/>
                </a:schemeClr>
              </a:solidFill>
              <a:latin typeface="Garamond" charset="0"/>
              <a:ea typeface="Garamond" charset="0"/>
              <a:cs typeface="Garamond" charset="0"/>
            </a:endParaRPr>
          </a:p>
          <a:p>
            <a:r>
              <a:rPr lang="en-US" sz="3200" b="1" i="1" dirty="0" smtClean="0">
                <a:solidFill>
                  <a:schemeClr val="bg2">
                    <a:lumMod val="2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	Descartes</a:t>
            </a:r>
          </a:p>
          <a:p>
            <a:pPr algn="ctr"/>
            <a:r>
              <a:rPr lang="en-US" sz="3200" b="1" i="1" dirty="0" smtClean="0">
                <a:solidFill>
                  <a:schemeClr val="bg2">
                    <a:lumMod val="2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Was he right? </a:t>
            </a:r>
            <a:endParaRPr lang="en-US" sz="3200" b="1" i="1" dirty="0">
              <a:solidFill>
                <a:schemeClr val="bg2">
                  <a:lumMod val="25000"/>
                </a:schemeClr>
              </a:solidFill>
              <a:latin typeface="Garamond" charset="0"/>
              <a:ea typeface="Garamond" charset="0"/>
              <a:cs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79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4910" y="1688123"/>
            <a:ext cx="10986868" cy="2672861"/>
          </a:xfrm>
          <a:prstGeom prst="rect">
            <a:avLst/>
          </a:prstGeom>
          <a:solidFill>
            <a:srgbClr val="DEC9D7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04910" y="2270500"/>
            <a:ext cx="1098686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bg2">
                    <a:lumMod val="2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“ I  BREATHE therefore I am”</a:t>
            </a:r>
            <a:r>
              <a:rPr lang="en-US" sz="3200" b="1" i="1" dirty="0" smtClean="0">
                <a:solidFill>
                  <a:schemeClr val="bg2">
                    <a:lumMod val="2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	Sheila Bridge!</a:t>
            </a:r>
          </a:p>
        </p:txBody>
      </p:sp>
    </p:spTree>
    <p:extLst>
      <p:ext uri="{BB962C8B-B14F-4D97-AF65-F5344CB8AC3E}">
        <p14:creationId xmlns:p14="http://schemas.microsoft.com/office/powerpoint/2010/main" val="109694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4910" y="1688123"/>
            <a:ext cx="10986868" cy="2672861"/>
          </a:xfrm>
          <a:prstGeom prst="rect">
            <a:avLst/>
          </a:prstGeom>
          <a:solidFill>
            <a:srgbClr val="DEC9D7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38260" y="822700"/>
            <a:ext cx="1098686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bg2">
                    <a:lumMod val="25000"/>
                  </a:schemeClr>
                </a:solidFill>
                <a:latin typeface="Garamond" charset="0"/>
                <a:ea typeface="Garamond" charset="0"/>
                <a:cs typeface="Garamond" charset="0"/>
              </a:rPr>
              <a:t>You are not your thoughts, your thoughts are just the story you are attaching to what is happening to you at the time.</a:t>
            </a:r>
            <a:endParaRPr lang="en-US" sz="3200" b="1" i="1" dirty="0" smtClean="0">
              <a:solidFill>
                <a:schemeClr val="bg2">
                  <a:lumMod val="25000"/>
                </a:schemeClr>
              </a:solidFill>
              <a:latin typeface="Garamond" charset="0"/>
              <a:ea typeface="Garamond" charset="0"/>
              <a:cs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90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130" y="83127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66306" y="1365662"/>
            <a:ext cx="77070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Controlling Thoughts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 smtClean="0"/>
              <a:t>Challenging wonky thinking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 smtClean="0"/>
              <a:t>Be self-compassionate, catch yourself speaking mean to yourself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 smtClean="0"/>
              <a:t>Practise stillness, meditation, quietening the mind</a:t>
            </a:r>
          </a:p>
          <a:p>
            <a:endParaRPr lang="en-GB" sz="3600" dirty="0" smtClean="0"/>
          </a:p>
        </p:txBody>
      </p:sp>
    </p:spTree>
    <p:extLst>
      <p:ext uri="{BB962C8B-B14F-4D97-AF65-F5344CB8AC3E}">
        <p14:creationId xmlns:p14="http://schemas.microsoft.com/office/powerpoint/2010/main" val="106752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131127" y="625427"/>
            <a:ext cx="3179298" cy="4410807"/>
          </a:xfrm>
          <a:prstGeom prst="rect">
            <a:avLst/>
          </a:prstGeom>
          <a:solidFill>
            <a:srgbClr val="DEC9D7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609600"/>
            <a:ext cx="6015345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34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131127" y="625427"/>
            <a:ext cx="3179298" cy="4410807"/>
          </a:xfrm>
          <a:prstGeom prst="rect">
            <a:avLst/>
          </a:prstGeom>
          <a:solidFill>
            <a:srgbClr val="DEC9D7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450" y="719137"/>
            <a:ext cx="5753100" cy="54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60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131127" y="625427"/>
            <a:ext cx="3179298" cy="4410807"/>
          </a:xfrm>
          <a:prstGeom prst="rect">
            <a:avLst/>
          </a:prstGeom>
          <a:solidFill>
            <a:srgbClr val="DEC9D7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609600"/>
            <a:ext cx="6015345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4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03" y="1195753"/>
            <a:ext cx="9281194" cy="384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52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102</Words>
  <Application>Microsoft Office PowerPoint</Application>
  <PresentationFormat>Widescreen</PresentationFormat>
  <Paragraphs>23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Garamond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 Shepherd</dc:creator>
  <cp:lastModifiedBy>sheila bridge</cp:lastModifiedBy>
  <cp:revision>9</cp:revision>
  <cp:lastPrinted>2018-03-16T14:29:42Z</cp:lastPrinted>
  <dcterms:created xsi:type="dcterms:W3CDTF">2018-03-08T10:52:53Z</dcterms:created>
  <dcterms:modified xsi:type="dcterms:W3CDTF">2018-03-16T14:31:58Z</dcterms:modified>
</cp:coreProperties>
</file>