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media1.mov" ContentType="audio/unknown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19250" y="660400"/>
            <a:ext cx="9758015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300" y="638919"/>
            <a:ext cx="5325768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audi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2.png"/><Relationship Id="rId5" Type="http://schemas.openxmlformats.org/officeDocument/2006/relationships/image" Target="../media/image1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9BC1E6E7-5423-4B83-A23A-32BD494E6859.mov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571500" cy="571500"/>
          </a:xfrm>
          <a:prstGeom prst="rect">
            <a:avLst/>
          </a:prstGeom>
        </p:spPr>
      </p:pic>
      <p:sp>
        <p:nvSpPr>
          <p:cNvPr id="120" name="Shape 120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1" name="Shape 121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2" name="BE26BEDA-97A3-40AD-9C87-E5425230C50F-L0-001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50089" y="-4363365"/>
            <a:ext cx="14240151" cy="18986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999" vol="50000">
                <p:cTn id="7" fill="hold" display="0">
                  <p:stCondLst>
                    <p:cond delay="indefinite"/>
                  </p:stCondLst>
                </p:cTn>
                <p:tgtEl>
                  <p:spTgt spid="1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5" name="Shape 125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6" name="26910358-E446-4BD6-9784-F21560C82BF8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4800" y="0"/>
            <a:ext cx="73152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5000" p14:dur="29500">
        <p:blinds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9" name="Shape 129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0" name="F8220D46-6EDB-4A83-B28C-2C45E0BDCF35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4800" y="0"/>
            <a:ext cx="73152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33000">
        <p14:prism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3" name="Shape 133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4" name="FC95174C-3E3E-4D46-9143-83D214765EFA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1500">
        <p14:flip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7" name="Shape 137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8" name="A23ED8C1-0E18-4CDB-8FE0-D3E8680DBE11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4800" y="0"/>
            <a:ext cx="73152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3000">
        <p:dissolv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1" name="Shape 141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2" name="BE26BEDA-97A3-40AD-9C87-E5425230C50F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95532" y="-144813"/>
            <a:ext cx="14240151" cy="18986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9000" p14:dur="1500">
        <p14:flip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5" name="CDE92B3D-DCCA-4C01-890D-D60DB63761EE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18890" y="-111229"/>
            <a:ext cx="7482044" cy="9976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0" p14:dur="42000">
        <p:dissolv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8" name="Shape 148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9" name="26910358-E446-4BD6-9784-F21560C82BF8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4800" y="0"/>
            <a:ext cx="73152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6000" p14:dur="13500">
        <p:checker dir="horz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2" name="B8A55990-DBFF-4555-A3E5-D4E95417AA61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4800" y="0"/>
            <a:ext cx="73152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13E46178-5091-4A34-8BAD-BDCC95691166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99423" y="-153403"/>
            <a:ext cx="13004801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2000" p14:dur="18000">
        <p:dissolve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